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5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56" d="100"/>
          <a:sy n="56" d="100"/>
        </p:scale>
        <p:origin x="37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61AADB-435D-45B7-A64F-79FF5F5BC11F}" type="datetimeFigureOut">
              <a:rPr lang="fr-FR" smtClean="0"/>
              <a:t>26/06/2018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B450C-9600-47F8-9170-ADF6713964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9244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20F42-9820-495D-9DED-1B7E3870D6D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2068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A3A777-C19C-484F-AE05-7385792B02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5D18C09-5A10-4992-B114-06E45C1C6E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AE3DAA-39ED-4EB9-8FB4-F3782555F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171D-97D9-460F-8BAA-825DB7510C00}" type="datetimeFigureOut">
              <a:rPr lang="fr-FR" smtClean="0"/>
              <a:t>26/06/2018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3C5E4F-CFF8-425E-8F25-13580732B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AC5B53-1837-4B80-9C58-EF47B6376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18C9-A954-46DF-B243-48D5BB394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199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F5E486-6089-4DBB-BAC0-655E8D7F0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07499F3-F21B-44D1-A094-4C0AE03EF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6396E4-DCC9-499D-A931-DD67086C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171D-97D9-460F-8BAA-825DB7510C00}" type="datetimeFigureOut">
              <a:rPr lang="fr-FR" smtClean="0"/>
              <a:t>26/06/2018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C5B529-1A55-4D14-A288-314C30176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1F997F-FC45-435A-8F36-553600E11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18C9-A954-46DF-B243-48D5BB394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160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A174246-112A-4F2F-983F-46C5ED7894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D955DB4-7176-41F8-9550-0FCBAE2F98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9EE86F-D088-4DAC-9C34-D083480D2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171D-97D9-460F-8BAA-825DB7510C00}" type="datetimeFigureOut">
              <a:rPr lang="fr-FR" smtClean="0"/>
              <a:t>26/06/2018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11BF4-DD97-4EDF-BA97-278E6C4F7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1AFC2C-1962-4070-B261-348DEABDE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18C9-A954-46DF-B243-48D5BB394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0580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127432-0893-45D3-9494-B653247D3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450CFB-CA2E-417B-AB20-48FB9F94F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04B9A6-D25E-4822-B2B5-92E5E9DCF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171D-97D9-460F-8BAA-825DB7510C00}" type="datetimeFigureOut">
              <a:rPr lang="fr-FR" smtClean="0"/>
              <a:t>26/06/2018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666680-08EC-4ED3-9691-AF811006F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A8D4A0-5CC9-4DED-8651-212243B0E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18C9-A954-46DF-B243-48D5BB394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8981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BF92BA-3C69-4B9A-86E6-017FB3E8A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6A569C-46BD-436C-99E8-ABB39C5F3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26623B-48D9-4334-8CF4-C0263770A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171D-97D9-460F-8BAA-825DB7510C00}" type="datetimeFigureOut">
              <a:rPr lang="fr-FR" smtClean="0"/>
              <a:t>26/06/2018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829B8B-08D5-4FC3-824E-704457BE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24542D-7D0E-47A3-A7CB-DC69D6E1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18C9-A954-46DF-B243-48D5BB394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5251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00DE74-33D9-46D5-826D-8627B484B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CBC50C-A7E6-42CF-84CB-98A8410BCB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B993B8A-2F8E-4534-936C-B60EB612F5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102EF6C-7634-40F1-8B5C-4C4DEE164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171D-97D9-460F-8BAA-825DB7510C00}" type="datetimeFigureOut">
              <a:rPr lang="fr-FR" smtClean="0"/>
              <a:t>26/06/2018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1E6AA2-D892-45CE-B67B-DBD85101F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015C0AB-D737-442F-B3DD-366BE3A49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18C9-A954-46DF-B243-48D5BB394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3520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475217-AC18-4FFA-95F0-72CDF2645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6DEFCB-7543-4689-9BB4-B917D13C5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F35DB53-98BD-4C33-B4B9-4808B5709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9339615-A167-4002-816F-A4BC7D13AF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23FB6DF-03D2-45C7-B64F-5C2861EF01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7B8D9A8-7176-4BEE-B64E-C088F1077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171D-97D9-460F-8BAA-825DB7510C00}" type="datetimeFigureOut">
              <a:rPr lang="fr-FR" smtClean="0"/>
              <a:t>26/06/2018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602E7DC-9011-432B-B282-EC6A3B9C7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C870BC3-3B88-4182-952A-B89508D9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18C9-A954-46DF-B243-48D5BB394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5963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C832B0-7FCE-4B03-8B5C-65992037F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F59140D-786D-45FC-B6E7-89234DAB2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171D-97D9-460F-8BAA-825DB7510C00}" type="datetimeFigureOut">
              <a:rPr lang="fr-FR" smtClean="0"/>
              <a:t>26/06/2018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F3D4E31-FEB8-4400-8140-D1752E031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469864B-3D38-435C-BE70-75C83C9AE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18C9-A954-46DF-B243-48D5BB394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8028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B36E7BB-4464-4822-85FB-8177C8E7D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171D-97D9-460F-8BAA-825DB7510C00}" type="datetimeFigureOut">
              <a:rPr lang="fr-FR" smtClean="0"/>
              <a:t>26/06/2018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B8B66FC-5CFF-46CE-A729-744A37A7F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CC3F87-CD21-4FC1-88E3-0609C092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18C9-A954-46DF-B243-48D5BB394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4222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21769-2563-4791-866A-48E005690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32A235-8A2B-44E2-BC8B-3E79D4A6A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5145C1-C9E1-4624-9633-26A70DE9D4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BA1397-C787-45BD-9DA4-6B35160AD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171D-97D9-460F-8BAA-825DB7510C00}" type="datetimeFigureOut">
              <a:rPr lang="fr-FR" smtClean="0"/>
              <a:t>26/06/2018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CB31D67-643E-44E8-B43C-02F97DBAF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384D1D4-0E93-470B-A6D7-43955AC57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18C9-A954-46DF-B243-48D5BB394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4545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8949C2-9CB5-40D7-9EB6-0C537691C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C6265D2-F246-436C-BC45-9575283381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43CE61C-E535-440B-9381-2DB33D670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75C950A-4957-4EAC-BED0-D65B37568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171D-97D9-460F-8BAA-825DB7510C00}" type="datetimeFigureOut">
              <a:rPr lang="fr-FR" smtClean="0"/>
              <a:t>26/06/2018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1E7784B-F6F1-4366-9BD2-3FBECB5C0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1FB7BC3-F2B6-4DA3-A087-0D854ECAD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18C9-A954-46DF-B243-48D5BB394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710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2067AF8-B1D8-4B97-801A-B4C110DFA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DCBDFD-B675-4863-9018-41B7B5129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355241-A6CA-4C18-A778-B3DE0E3EBF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7171D-97D9-460F-8BAA-825DB7510C00}" type="datetimeFigureOut">
              <a:rPr lang="fr-FR" smtClean="0"/>
              <a:t>26/06/2018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91EBFD-167A-4F80-9F7B-4A717E8C7C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EED6BC-ACAE-4CF6-9F86-5A90C1CB8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D18C9-A954-46DF-B243-48D5BB394E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259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avi"/><Relationship Id="rId11" Type="http://schemas.openxmlformats.org/officeDocument/2006/relationships/image" Target="../media/image1.png"/><Relationship Id="rId5" Type="http://schemas.microsoft.com/office/2007/relationships/media" Target="../media/media3.avi"/><Relationship Id="rId10" Type="http://schemas.openxmlformats.org/officeDocument/2006/relationships/notesSlide" Target="../notesSlides/notesSlide1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4.xml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usse_D=75mm_H=23mm_Acc=4mm_W140rpm_cont3_nore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24566" y="1510015"/>
            <a:ext cx="2175889" cy="2292945"/>
          </a:xfrm>
          <a:prstGeom prst="rect">
            <a:avLst/>
          </a:prstGeom>
        </p:spPr>
      </p:pic>
      <p:pic>
        <p:nvPicPr>
          <p:cNvPr id="6" name="mousse_D=75mm_H=23mm_Acc=4mm_W140rpm_strobo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69953" y="4412808"/>
            <a:ext cx="2175889" cy="2292946"/>
          </a:xfrm>
          <a:prstGeom prst="rect">
            <a:avLst/>
          </a:prstGeom>
        </p:spPr>
      </p:pic>
      <p:pic>
        <p:nvPicPr>
          <p:cNvPr id="7" name="mousse_D=75mm_H=23mm_Acc=4mm_W140rpm_cont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l="10869" r="21739" b="16576"/>
          <a:stretch/>
        </p:blipFill>
        <p:spPr>
          <a:xfrm>
            <a:off x="2968752" y="1493393"/>
            <a:ext cx="2400813" cy="222898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898510" y="4061960"/>
            <a:ext cx="1496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Stroboscopic</a:t>
            </a: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7865918" y="4080248"/>
            <a:ext cx="1467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Stroboscopic</a:t>
            </a:r>
            <a:endParaRPr lang="fr-FR" sz="1600" dirty="0"/>
          </a:p>
        </p:txBody>
      </p:sp>
      <p:sp>
        <p:nvSpPr>
          <p:cNvPr id="12" name="Arc 11"/>
          <p:cNvSpPr/>
          <p:nvPr/>
        </p:nvSpPr>
        <p:spPr>
          <a:xfrm>
            <a:off x="10901186" y="3171670"/>
            <a:ext cx="914455" cy="914455"/>
          </a:xfrm>
          <a:prstGeom prst="arc">
            <a:avLst/>
          </a:prstGeom>
          <a:ln w="57150">
            <a:headEnd type="triangl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1076028" y="3314394"/>
            <a:ext cx="12683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Forcing</a:t>
            </a:r>
          </a:p>
          <a:p>
            <a:r>
              <a:rPr lang="fr-FR" sz="1400" dirty="0">
                <a:solidFill>
                  <a:srgbClr val="FF0000"/>
                </a:solidFill>
              </a:rPr>
              <a:t>Phase</a:t>
            </a:r>
          </a:p>
          <a:p>
            <a:r>
              <a:rPr lang="fr-FR" sz="1400" dirty="0" err="1">
                <a:solidFill>
                  <a:srgbClr val="FF0000"/>
                </a:solidFill>
              </a:rPr>
              <a:t>velocity</a:t>
            </a:r>
            <a:endParaRPr lang="fr-FR" sz="1400" dirty="0">
              <a:solidFill>
                <a:srgbClr val="FF0000"/>
              </a:solidFill>
            </a:endParaRPr>
          </a:p>
        </p:txBody>
      </p:sp>
      <p:pic>
        <p:nvPicPr>
          <p:cNvPr id="14" name="mousse_D=75mm_H=23mm_Acc=4mm_W140rpm_strobo_x8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4"/>
          <a:srcRect l="20342" r="28471" b="14601"/>
          <a:stretch/>
        </p:blipFill>
        <p:spPr>
          <a:xfrm>
            <a:off x="2974848" y="4452682"/>
            <a:ext cx="2400813" cy="2253070"/>
          </a:xfrm>
          <a:prstGeom prst="rect">
            <a:avLst/>
          </a:prstGeom>
        </p:spPr>
      </p:pic>
      <p:cxnSp>
        <p:nvCxnSpPr>
          <p:cNvPr id="15" name="Connecteur droit avec flèche 14"/>
          <p:cNvCxnSpPr>
            <a:cxnSpLocks/>
          </p:cNvCxnSpPr>
          <p:nvPr/>
        </p:nvCxnSpPr>
        <p:spPr>
          <a:xfrm>
            <a:off x="9111763" y="3908941"/>
            <a:ext cx="0" cy="1652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cxnSpLocks/>
          </p:cNvCxnSpPr>
          <p:nvPr/>
        </p:nvCxnSpPr>
        <p:spPr>
          <a:xfrm>
            <a:off x="4194080" y="3787021"/>
            <a:ext cx="0" cy="1652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94D4C261-EE87-4ABE-AAF5-21B4C5A184D1}"/>
              </a:ext>
            </a:extLst>
          </p:cNvPr>
          <p:cNvSpPr txBox="1"/>
          <p:nvPr/>
        </p:nvSpPr>
        <p:spPr>
          <a:xfrm>
            <a:off x="2880222" y="1135880"/>
            <a:ext cx="1496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Real time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CD294E5-2A2E-474F-935E-6D4C2A420045}"/>
              </a:ext>
            </a:extLst>
          </p:cNvPr>
          <p:cNvSpPr txBox="1"/>
          <p:nvPr/>
        </p:nvSpPr>
        <p:spPr>
          <a:xfrm>
            <a:off x="7952094" y="1196840"/>
            <a:ext cx="1496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Real time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C81C18A-97BA-4B2B-B584-2257DE5E039A}"/>
              </a:ext>
            </a:extLst>
          </p:cNvPr>
          <p:cNvSpPr txBox="1"/>
          <p:nvPr/>
        </p:nvSpPr>
        <p:spPr>
          <a:xfrm>
            <a:off x="4082137" y="407613"/>
            <a:ext cx="5089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Strange rotation in an </a:t>
            </a:r>
            <a:r>
              <a:rPr lang="fr-FR" b="1" dirty="0" err="1">
                <a:solidFill>
                  <a:srgbClr val="FF0000"/>
                </a:solidFill>
              </a:rPr>
              <a:t>orbitally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shaken</a:t>
            </a:r>
            <a:r>
              <a:rPr lang="fr-FR" b="1" dirty="0">
                <a:solidFill>
                  <a:srgbClr val="FF0000"/>
                </a:solidFill>
              </a:rPr>
              <a:t> glass of </a:t>
            </a:r>
            <a:r>
              <a:rPr lang="fr-FR" b="1" dirty="0" err="1">
                <a:solidFill>
                  <a:srgbClr val="FF0000"/>
                </a:solidFill>
              </a:rPr>
              <a:t>beer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90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19</Words>
  <Application>Microsoft Office PowerPoint</Application>
  <PresentationFormat>Grand écran</PresentationFormat>
  <Paragraphs>9</Paragraphs>
  <Slides>1</Slides>
  <Notes>1</Notes>
  <HiddenSlides>0</HiddenSlides>
  <MMClips>4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Frederic</dc:creator>
  <cp:lastModifiedBy>Frederic</cp:lastModifiedBy>
  <cp:revision>4</cp:revision>
  <dcterms:created xsi:type="dcterms:W3CDTF">2018-06-26T10:05:42Z</dcterms:created>
  <dcterms:modified xsi:type="dcterms:W3CDTF">2018-06-26T10:23:54Z</dcterms:modified>
</cp:coreProperties>
</file>